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0" r:id="rId5"/>
    <p:sldId id="280" r:id="rId6"/>
    <p:sldId id="261" r:id="rId7"/>
    <p:sldId id="262" r:id="rId8"/>
    <p:sldId id="279" r:id="rId9"/>
    <p:sldId id="263" r:id="rId10"/>
    <p:sldId id="282" r:id="rId11"/>
    <p:sldId id="264" r:id="rId12"/>
    <p:sldId id="265" r:id="rId13"/>
    <p:sldId id="266" r:id="rId14"/>
    <p:sldId id="278" r:id="rId15"/>
    <p:sldId id="284" r:id="rId16"/>
    <p:sldId id="267" r:id="rId17"/>
    <p:sldId id="268" r:id="rId18"/>
    <p:sldId id="283" r:id="rId19"/>
    <p:sldId id="270" r:id="rId20"/>
    <p:sldId id="271" r:id="rId21"/>
    <p:sldId id="281" r:id="rId22"/>
    <p:sldId id="272" r:id="rId23"/>
    <p:sldId id="273" r:id="rId24"/>
    <p:sldId id="274" r:id="rId25"/>
    <p:sldId id="275" r:id="rId26"/>
    <p:sldId id="276" r:id="rId27"/>
    <p:sldId id="27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4F23CCF9-446B-4DF6-9951-EC24282237E8}" type="datetimeFigureOut">
              <a:rPr lang="en-US" smtClean="0"/>
              <a:t>4/20/2014</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F99F662F-EDC4-4094-8236-5A8C1C130235}"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F23CCF9-446B-4DF6-9951-EC24282237E8}" type="datetimeFigureOut">
              <a:rPr lang="en-US" smtClean="0"/>
              <a:t>4/20/2014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99F662F-EDC4-4094-8236-5A8C1C13023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F23CCF9-446B-4DF6-9951-EC24282237E8}" type="datetimeFigureOut">
              <a:rPr lang="en-US" smtClean="0"/>
              <a:t>4/20/2014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99F662F-EDC4-4094-8236-5A8C1C13023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F23CCF9-446B-4DF6-9951-EC24282237E8}" type="datetimeFigureOut">
              <a:rPr lang="en-US" smtClean="0"/>
              <a:t>4/20/2014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99F662F-EDC4-4094-8236-5A8C1C13023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F23CCF9-446B-4DF6-9951-EC24282237E8}" type="datetimeFigureOut">
              <a:rPr lang="en-US" smtClean="0"/>
              <a:t>4/20/2014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99F662F-EDC4-4094-8236-5A8C1C130235}"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F23CCF9-446B-4DF6-9951-EC24282237E8}" type="datetimeFigureOut">
              <a:rPr lang="en-US" smtClean="0"/>
              <a:t>4/20/2014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99F662F-EDC4-4094-8236-5A8C1C13023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F23CCF9-446B-4DF6-9951-EC24282237E8}" type="datetimeFigureOut">
              <a:rPr lang="en-US" smtClean="0"/>
              <a:t>4/20/2014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99F662F-EDC4-4094-8236-5A8C1C130235}"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F23CCF9-446B-4DF6-9951-EC24282237E8}" type="datetimeFigureOut">
              <a:rPr lang="en-US" smtClean="0"/>
              <a:t>4/20/2014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99F662F-EDC4-4094-8236-5A8C1C13023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F23CCF9-446B-4DF6-9951-EC24282237E8}" type="datetimeFigureOut">
              <a:rPr lang="en-US" smtClean="0"/>
              <a:t>4/20/2014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99F662F-EDC4-4094-8236-5A8C1C13023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F23CCF9-446B-4DF6-9951-EC24282237E8}" type="datetimeFigureOut">
              <a:rPr lang="en-US" smtClean="0"/>
              <a:t>4/20/2014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99F662F-EDC4-4094-8236-5A8C1C13023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4F23CCF9-446B-4DF6-9951-EC24282237E8}" type="datetimeFigureOut">
              <a:rPr lang="en-US" smtClean="0"/>
              <a:t>4/20/2014</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F99F662F-EDC4-4094-8236-5A8C1C13023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F23CCF9-446B-4DF6-9951-EC24282237E8}" type="datetimeFigureOut">
              <a:rPr lang="en-US" smtClean="0"/>
              <a:t>4/20/2014</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F99F662F-EDC4-4094-8236-5A8C1C13023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www.google.com/url?sa=i&amp;rct=j&amp;q=&amp;esrc=s&amp;frm=1&amp;source=images&amp;cd=&amp;cad=rja&amp;uact=8&amp;docid=VilW3LasRFTzDM&amp;tbnid=t8yiUWFVrO_ZJM:&amp;ved=0CAUQjRw&amp;url=http://abcnews.go.com/topics/news/history/richard-nixon.htm?mediatype%3DImage&amp;ei=xhpTU6T6F5SzyATu8oLgCg&amp;psig=AFQjCNFakcpRt3CKu9q_5Wmq382InGIKYQ&amp;ust=1398041561049088"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asto_000\Desktop\Lamp_and_Bible_Still_1_S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4" y="0"/>
            <a:ext cx="914841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219200" y="990600"/>
            <a:ext cx="7772400" cy="1975104"/>
          </a:xfrm>
        </p:spPr>
        <p:txBody>
          <a:bodyPr/>
          <a:lstStyle/>
          <a:p>
            <a:r>
              <a:rPr lang="en-US" dirty="0" smtClean="0">
                <a:solidFill>
                  <a:srgbClr val="FFFF00"/>
                </a:solidFill>
              </a:rPr>
              <a:t>The Power of the Resurrection</a:t>
            </a:r>
            <a:endParaRPr lang="en-US" dirty="0">
              <a:solidFill>
                <a:srgbClr val="FFFF00"/>
              </a:solidFill>
            </a:endParaRPr>
          </a:p>
        </p:txBody>
      </p:sp>
      <p:sp>
        <p:nvSpPr>
          <p:cNvPr id="3" name="Subtitle 2"/>
          <p:cNvSpPr>
            <a:spLocks noGrp="1"/>
          </p:cNvSpPr>
          <p:nvPr>
            <p:ph type="subTitle" idx="1"/>
          </p:nvPr>
        </p:nvSpPr>
        <p:spPr>
          <a:xfrm>
            <a:off x="152400" y="3810000"/>
            <a:ext cx="7772400" cy="1508760"/>
          </a:xfrm>
        </p:spPr>
        <p:txBody>
          <a:bodyPr/>
          <a:lstStyle/>
          <a:p>
            <a:r>
              <a:rPr lang="en-US" dirty="0" smtClean="0"/>
              <a:t>Easter Sunday</a:t>
            </a:r>
          </a:p>
          <a:p>
            <a:r>
              <a:rPr lang="en-US" dirty="0" smtClean="0"/>
              <a:t>Acts Community Church</a:t>
            </a:r>
            <a:endParaRPr lang="en-US" dirty="0"/>
          </a:p>
        </p:txBody>
      </p:sp>
    </p:spTree>
    <p:extLst>
      <p:ext uri="{BB962C8B-B14F-4D97-AF65-F5344CB8AC3E}">
        <p14:creationId xmlns:p14="http://schemas.microsoft.com/office/powerpoint/2010/main" val="1222602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asto_000\Desktop\Lamp_and_Bible_Still_1_S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4" y="0"/>
            <a:ext cx="914841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first step Christ takes to transform their reality</a:t>
            </a:r>
            <a:endParaRPr lang="en-US" dirty="0"/>
          </a:p>
        </p:txBody>
      </p:sp>
      <p:sp>
        <p:nvSpPr>
          <p:cNvPr id="3" name="Content Placeholder 2"/>
          <p:cNvSpPr>
            <a:spLocks noGrp="1"/>
          </p:cNvSpPr>
          <p:nvPr>
            <p:ph idx="1"/>
          </p:nvPr>
        </p:nvSpPr>
        <p:spPr/>
        <p:txBody>
          <a:bodyPr/>
          <a:lstStyle/>
          <a:p>
            <a:r>
              <a:rPr lang="en-US" dirty="0" smtClean="0"/>
              <a:t>He prompts them to share their longings</a:t>
            </a:r>
          </a:p>
          <a:p>
            <a:r>
              <a:rPr lang="en-US" dirty="0" smtClean="0"/>
              <a:t>He gets them to share t - their desires </a:t>
            </a:r>
          </a:p>
          <a:p>
            <a:r>
              <a:rPr lang="en-US" dirty="0" smtClean="0"/>
              <a:t>– their shattered expectations</a:t>
            </a:r>
            <a:endParaRPr lang="en-US" dirty="0"/>
          </a:p>
        </p:txBody>
      </p:sp>
    </p:spTree>
    <p:extLst>
      <p:ext uri="{BB962C8B-B14F-4D97-AF65-F5344CB8AC3E}">
        <p14:creationId xmlns:p14="http://schemas.microsoft.com/office/powerpoint/2010/main" val="1921164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asto_000\Desktop\Lamp_and_Bible_Still_1_S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4" y="0"/>
            <a:ext cx="914841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533400"/>
            <a:ext cx="7772400" cy="4572000"/>
          </a:xfrm>
        </p:spPr>
        <p:txBody>
          <a:bodyPr>
            <a:normAutofit lnSpcReduction="10000"/>
          </a:bodyPr>
          <a:lstStyle/>
          <a:p>
            <a:r>
              <a:rPr lang="en-US" dirty="0"/>
              <a:t>"About Jesus of Nazareth," they replied. </a:t>
            </a:r>
          </a:p>
          <a:p>
            <a:r>
              <a:rPr lang="en-US" dirty="0"/>
              <a:t>"He was a prophet, powerful in word and deed before God and all the people. </a:t>
            </a:r>
          </a:p>
          <a:p>
            <a:r>
              <a:rPr lang="en-US" dirty="0"/>
              <a:t>[20] The chief priests and our rulers handed him over to be sentenced to death, and they crucified him; </a:t>
            </a:r>
          </a:p>
          <a:p>
            <a:r>
              <a:rPr lang="en-US" dirty="0"/>
              <a:t>21] but we had hoped that he was the one who was going to redeem Israel. And what is more, it is the third day since all this took place</a:t>
            </a:r>
            <a:r>
              <a:rPr lang="en-US" dirty="0" smtClean="0"/>
              <a:t>.</a:t>
            </a:r>
            <a:endParaRPr lang="en-US" dirty="0"/>
          </a:p>
        </p:txBody>
      </p:sp>
    </p:spTree>
    <p:extLst>
      <p:ext uri="{BB962C8B-B14F-4D97-AF65-F5344CB8AC3E}">
        <p14:creationId xmlns:p14="http://schemas.microsoft.com/office/powerpoint/2010/main" val="2106753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asto_000\Desktop\Lamp_and_Bible_Still_1_S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4" y="0"/>
            <a:ext cx="914841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533400"/>
            <a:ext cx="7772400" cy="4572000"/>
          </a:xfrm>
        </p:spPr>
        <p:txBody>
          <a:bodyPr/>
          <a:lstStyle/>
          <a:p>
            <a:r>
              <a:rPr lang="en-US" dirty="0"/>
              <a:t>22] In addition, some of our women amazed us. They went to the tomb early this morning </a:t>
            </a:r>
          </a:p>
          <a:p>
            <a:r>
              <a:rPr lang="en-US" dirty="0"/>
              <a:t>[23] but didn’t find his body. They came and told us that they had seen a vision of angels, who said he was alive. </a:t>
            </a:r>
          </a:p>
          <a:p>
            <a:r>
              <a:rPr lang="en-US" dirty="0"/>
              <a:t>[24] Then some of our companions went to the tomb and found it just as the women had said, but him they did not see." </a:t>
            </a:r>
          </a:p>
        </p:txBody>
      </p:sp>
    </p:spTree>
    <p:extLst>
      <p:ext uri="{BB962C8B-B14F-4D97-AF65-F5344CB8AC3E}">
        <p14:creationId xmlns:p14="http://schemas.microsoft.com/office/powerpoint/2010/main" val="2106753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asto_000\Desktop\Lamp_and_Bible_Still_1_S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4" y="0"/>
            <a:ext cx="914841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533400"/>
            <a:ext cx="7772400" cy="4572000"/>
          </a:xfrm>
        </p:spPr>
        <p:txBody>
          <a:bodyPr/>
          <a:lstStyle/>
          <a:p>
            <a:r>
              <a:rPr lang="en-US" dirty="0"/>
              <a:t>[25] He said to them, "How foolish you are, and how slow of heart to believe all that the prophets have spoken! </a:t>
            </a:r>
          </a:p>
          <a:p>
            <a:r>
              <a:rPr lang="en-US" dirty="0"/>
              <a:t>[26] Did not the Christ have to suffer these things and then enter his glory?" </a:t>
            </a:r>
          </a:p>
          <a:p>
            <a:r>
              <a:rPr lang="en-US" dirty="0"/>
              <a:t>[27] And beginning with Moses and all the Prophets, he explained to them what was said in all the Scriptures concerning himself. </a:t>
            </a:r>
          </a:p>
        </p:txBody>
      </p:sp>
    </p:spTree>
    <p:extLst>
      <p:ext uri="{BB962C8B-B14F-4D97-AF65-F5344CB8AC3E}">
        <p14:creationId xmlns:p14="http://schemas.microsoft.com/office/powerpoint/2010/main" val="2106753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asto_000\Desktop\Lamp_and_Bible_Still_1_S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4" y="0"/>
            <a:ext cx="914841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Jesus shows them the condition of their heart</a:t>
            </a:r>
            <a:endParaRPr lang="en-US" dirty="0"/>
          </a:p>
        </p:txBody>
      </p:sp>
      <p:sp>
        <p:nvSpPr>
          <p:cNvPr id="3" name="Content Placeholder 2"/>
          <p:cNvSpPr>
            <a:spLocks noGrp="1"/>
          </p:cNvSpPr>
          <p:nvPr>
            <p:ph idx="1"/>
          </p:nvPr>
        </p:nvSpPr>
        <p:spPr/>
        <p:txBody>
          <a:bodyPr/>
          <a:lstStyle/>
          <a:p>
            <a:r>
              <a:rPr lang="en-US" dirty="0" smtClean="0"/>
              <a:t>We interpret reality through the condition that our heart is in at the time</a:t>
            </a:r>
            <a:endParaRPr lang="en-US" dirty="0"/>
          </a:p>
        </p:txBody>
      </p:sp>
    </p:spTree>
    <p:extLst>
      <p:ext uri="{BB962C8B-B14F-4D97-AF65-F5344CB8AC3E}">
        <p14:creationId xmlns:p14="http://schemas.microsoft.com/office/powerpoint/2010/main" val="2599315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asto_000\Desktop\Lamp_and_Bible_Still_1_S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4" y="0"/>
            <a:ext cx="914841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28800" y="0"/>
            <a:ext cx="5860682" cy="6818678"/>
          </a:xfrm>
        </p:spPr>
      </p:pic>
    </p:spTree>
    <p:extLst>
      <p:ext uri="{BB962C8B-B14F-4D97-AF65-F5344CB8AC3E}">
        <p14:creationId xmlns:p14="http://schemas.microsoft.com/office/powerpoint/2010/main" val="2058600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asto_000\Desktop\Lamp_and_Bible_Still_1_S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4" y="0"/>
            <a:ext cx="914841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533400"/>
            <a:ext cx="7772400" cy="4572000"/>
          </a:xfrm>
        </p:spPr>
        <p:txBody>
          <a:bodyPr/>
          <a:lstStyle/>
          <a:p>
            <a:r>
              <a:rPr lang="en-US" dirty="0"/>
              <a:t>[28] As they approached the village to which they were going, Jesus acted as if he were going farther.</a:t>
            </a:r>
          </a:p>
          <a:p>
            <a:r>
              <a:rPr lang="en-US" dirty="0"/>
              <a:t> [29] But they urged him strongly, "Stay with us, for it is nearly evening; the day is almost over." So he went in to stay with them. </a:t>
            </a:r>
          </a:p>
        </p:txBody>
      </p:sp>
    </p:spTree>
    <p:extLst>
      <p:ext uri="{BB962C8B-B14F-4D97-AF65-F5344CB8AC3E}">
        <p14:creationId xmlns:p14="http://schemas.microsoft.com/office/powerpoint/2010/main" val="2106753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asto_000\Desktop\Lamp_and_Bible_Still_1_S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4" y="0"/>
            <a:ext cx="914841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533400"/>
            <a:ext cx="7772400" cy="4572000"/>
          </a:xfrm>
        </p:spPr>
        <p:txBody>
          <a:bodyPr>
            <a:normAutofit lnSpcReduction="10000"/>
          </a:bodyPr>
          <a:lstStyle/>
          <a:p>
            <a:r>
              <a:rPr lang="en-US" dirty="0"/>
              <a:t>[30] When he was at the table with them, he took bread, gave thanks, broke it and began to give it to them.</a:t>
            </a:r>
          </a:p>
          <a:p>
            <a:r>
              <a:rPr lang="en-US" dirty="0"/>
              <a:t> [31] Then their eyes were opened and they recognized him, and he disappeared from their sight. </a:t>
            </a:r>
          </a:p>
          <a:p>
            <a:r>
              <a:rPr lang="en-US" dirty="0"/>
              <a:t>[32] They asked each other, "Were not our hearts burning within us while he talked with us on the road and opened the Scriptures to us</a:t>
            </a:r>
            <a:r>
              <a:rPr lang="en-US" dirty="0" smtClean="0"/>
              <a:t>?"</a:t>
            </a:r>
            <a:endParaRPr lang="en-US" dirty="0"/>
          </a:p>
        </p:txBody>
      </p:sp>
    </p:spTree>
    <p:extLst>
      <p:ext uri="{BB962C8B-B14F-4D97-AF65-F5344CB8AC3E}">
        <p14:creationId xmlns:p14="http://schemas.microsoft.com/office/powerpoint/2010/main" val="21067534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asto_000\Desktop\Lamp_and_Bible_Still_1_S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4" y="0"/>
            <a:ext cx="914841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Jesus opened their eyes to the truth</a:t>
            </a:r>
            <a:endParaRPr lang="en-US" dirty="0"/>
          </a:p>
        </p:txBody>
      </p:sp>
      <p:sp>
        <p:nvSpPr>
          <p:cNvPr id="3" name="Content Placeholder 2"/>
          <p:cNvSpPr>
            <a:spLocks noGrp="1"/>
          </p:cNvSpPr>
          <p:nvPr>
            <p:ph idx="1"/>
          </p:nvPr>
        </p:nvSpPr>
        <p:spPr/>
        <p:txBody>
          <a:bodyPr/>
          <a:lstStyle/>
          <a:p>
            <a:r>
              <a:rPr lang="en-US" dirty="0" smtClean="0"/>
              <a:t>Their hearts were burning with the reality that Jesus made known</a:t>
            </a:r>
          </a:p>
          <a:p>
            <a:r>
              <a:rPr lang="en-US" dirty="0" smtClean="0"/>
              <a:t>Their road of despair turned into a highway of hope</a:t>
            </a:r>
            <a:endParaRPr lang="en-US" dirty="0"/>
          </a:p>
        </p:txBody>
      </p:sp>
    </p:spTree>
    <p:extLst>
      <p:ext uri="{BB962C8B-B14F-4D97-AF65-F5344CB8AC3E}">
        <p14:creationId xmlns:p14="http://schemas.microsoft.com/office/powerpoint/2010/main" val="20586009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asto_000\Desktop\Lamp_and_Bible_Still_1_S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4" y="0"/>
            <a:ext cx="914841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What is this transforming reality?</a:t>
            </a:r>
            <a:br>
              <a:rPr lang="en-US" dirty="0" smtClean="0"/>
            </a:br>
            <a:endParaRPr lang="en-US" dirty="0"/>
          </a:p>
        </p:txBody>
      </p:sp>
      <p:sp>
        <p:nvSpPr>
          <p:cNvPr id="3" name="Content Placeholder 2"/>
          <p:cNvSpPr>
            <a:spLocks noGrp="1"/>
          </p:cNvSpPr>
          <p:nvPr>
            <p:ph idx="1"/>
          </p:nvPr>
        </p:nvSpPr>
        <p:spPr/>
        <p:txBody>
          <a:bodyPr/>
          <a:lstStyle/>
          <a:p>
            <a:r>
              <a:rPr lang="en-US" dirty="0" smtClean="0"/>
              <a:t>1. God is alive and He cares for you</a:t>
            </a:r>
          </a:p>
          <a:p>
            <a:r>
              <a:rPr lang="en-US" dirty="0" smtClean="0"/>
              <a:t>He is there for you</a:t>
            </a:r>
          </a:p>
          <a:p>
            <a:r>
              <a:rPr lang="en-US" dirty="0" smtClean="0"/>
              <a:t>If you call upon Him</a:t>
            </a:r>
            <a:endParaRPr lang="en-US" dirty="0"/>
          </a:p>
          <a:p>
            <a:endParaRPr lang="en-US" dirty="0"/>
          </a:p>
        </p:txBody>
      </p:sp>
    </p:spTree>
    <p:extLst>
      <p:ext uri="{BB962C8B-B14F-4D97-AF65-F5344CB8AC3E}">
        <p14:creationId xmlns:p14="http://schemas.microsoft.com/office/powerpoint/2010/main" val="2106753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asto_000\Desktop\Lamp_and_Bible_Still_1_S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4" y="0"/>
            <a:ext cx="914841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Apollo 11 Astronauts &amp; Nixon</a:t>
            </a:r>
            <a:endParaRPr lang="en-US" dirty="0"/>
          </a:p>
        </p:txBody>
      </p:sp>
      <p:sp>
        <p:nvSpPr>
          <p:cNvPr id="3" name="Content Placeholder 2"/>
          <p:cNvSpPr>
            <a:spLocks noGrp="1"/>
          </p:cNvSpPr>
          <p:nvPr>
            <p:ph idx="1"/>
          </p:nvPr>
        </p:nvSpPr>
        <p:spPr/>
        <p:txBody>
          <a:bodyPr/>
          <a:lstStyle/>
          <a:p>
            <a:pPr marL="118872" indent="0">
              <a:buNone/>
            </a:pPr>
            <a:endParaRPr lang="en-US" dirty="0"/>
          </a:p>
        </p:txBody>
      </p:sp>
      <p:pic>
        <p:nvPicPr>
          <p:cNvPr id="21506" name="Picture 2" descr="https://encrypted-tbn3.gstatic.com/images?q=tbn:ANd9GcQMX1U7a5qj6wd9Ak1h1x--Pee1OjxMAuntUCCfmBGNXhLBxfp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199" y="1437407"/>
            <a:ext cx="5448301" cy="5448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63950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asto_000\Desktop\Lamp_and_Bible_Still_1_S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4" y="0"/>
            <a:ext cx="914841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52400" y="152400"/>
            <a:ext cx="8763000" cy="914400"/>
          </a:xfrm>
        </p:spPr>
        <p:txBody>
          <a:bodyPr/>
          <a:lstStyle/>
          <a:p>
            <a:r>
              <a:rPr lang="en-US" dirty="0" smtClean="0"/>
              <a:t>Bring your need to Him in prayer</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838200"/>
            <a:ext cx="7972686" cy="5971819"/>
          </a:xfrm>
        </p:spPr>
      </p:pic>
    </p:spTree>
    <p:extLst>
      <p:ext uri="{BB962C8B-B14F-4D97-AF65-F5344CB8AC3E}">
        <p14:creationId xmlns:p14="http://schemas.microsoft.com/office/powerpoint/2010/main" val="21067534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asto_000\Desktop\Lamp_and_Bible_Still_1_S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4" y="0"/>
            <a:ext cx="914841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Forgiveness and Acceptance</a:t>
            </a:r>
            <a:endParaRPr lang="en-US" dirty="0"/>
          </a:p>
        </p:txBody>
      </p:sp>
      <p:sp>
        <p:nvSpPr>
          <p:cNvPr id="3" name="Content Placeholder 2"/>
          <p:cNvSpPr>
            <a:spLocks noGrp="1"/>
          </p:cNvSpPr>
          <p:nvPr>
            <p:ph idx="1"/>
          </p:nvPr>
        </p:nvSpPr>
        <p:spPr/>
        <p:txBody>
          <a:bodyPr/>
          <a:lstStyle/>
          <a:p>
            <a:r>
              <a:rPr lang="en-US" dirty="0"/>
              <a:t>“You were dead because of your sins and because your sinful nature was not yet cut away. Then God made you alive with Christ. He forgave all our sins. He canceled the record that contained the charges against us. He took it and destroyed it by nailing it to Christ’s cross.” Col. 2:13-14 [NLT]</a:t>
            </a:r>
          </a:p>
        </p:txBody>
      </p:sp>
    </p:spTree>
    <p:extLst>
      <p:ext uri="{BB962C8B-B14F-4D97-AF65-F5344CB8AC3E}">
        <p14:creationId xmlns:p14="http://schemas.microsoft.com/office/powerpoint/2010/main" val="2599315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asto_000\Desktop\Lamp_and_Bible_Still_1_S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4" y="0"/>
            <a:ext cx="914841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81200" y="0"/>
            <a:ext cx="5479156" cy="6821549"/>
          </a:xfrm>
        </p:spPr>
      </p:pic>
    </p:spTree>
    <p:extLst>
      <p:ext uri="{BB962C8B-B14F-4D97-AF65-F5344CB8AC3E}">
        <p14:creationId xmlns:p14="http://schemas.microsoft.com/office/powerpoint/2010/main" val="2599315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asto_000\Desktop\Lamp_and_Bible_Still_1_S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4" y="0"/>
            <a:ext cx="914841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What is this transforming reality?</a:t>
            </a:r>
          </a:p>
        </p:txBody>
      </p:sp>
      <p:sp>
        <p:nvSpPr>
          <p:cNvPr id="3" name="Content Placeholder 2"/>
          <p:cNvSpPr>
            <a:spLocks noGrp="1"/>
          </p:cNvSpPr>
          <p:nvPr>
            <p:ph idx="1"/>
          </p:nvPr>
        </p:nvSpPr>
        <p:spPr/>
        <p:txBody>
          <a:bodyPr/>
          <a:lstStyle/>
          <a:p>
            <a:r>
              <a:rPr lang="en-US" dirty="0"/>
              <a:t>2. The power of evil in our world has been defeated.</a:t>
            </a:r>
          </a:p>
          <a:p>
            <a:endParaRPr lang="en-US" dirty="0"/>
          </a:p>
        </p:txBody>
      </p:sp>
    </p:spTree>
    <p:extLst>
      <p:ext uri="{BB962C8B-B14F-4D97-AF65-F5344CB8AC3E}">
        <p14:creationId xmlns:p14="http://schemas.microsoft.com/office/powerpoint/2010/main" val="2599315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asto_000\Desktop\Lamp_and_Bible_Still_1_S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4" y="0"/>
            <a:ext cx="914841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What is this transforming reality?</a:t>
            </a:r>
          </a:p>
        </p:txBody>
      </p:sp>
      <p:sp>
        <p:nvSpPr>
          <p:cNvPr id="3" name="Content Placeholder 2"/>
          <p:cNvSpPr>
            <a:spLocks noGrp="1"/>
          </p:cNvSpPr>
          <p:nvPr>
            <p:ph idx="1"/>
          </p:nvPr>
        </p:nvSpPr>
        <p:spPr/>
        <p:txBody>
          <a:bodyPr/>
          <a:lstStyle/>
          <a:p>
            <a:r>
              <a:rPr lang="en-US" dirty="0"/>
              <a:t>3. The power of death has been defeated.</a:t>
            </a:r>
            <a:br>
              <a:rPr lang="en-US" dirty="0"/>
            </a:br>
            <a:endParaRPr lang="en-US" dirty="0"/>
          </a:p>
        </p:txBody>
      </p:sp>
    </p:spTree>
    <p:extLst>
      <p:ext uri="{BB962C8B-B14F-4D97-AF65-F5344CB8AC3E}">
        <p14:creationId xmlns:p14="http://schemas.microsoft.com/office/powerpoint/2010/main" val="25993159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asto_000\Desktop\Lamp_and_Bible_Still_1_S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4" y="0"/>
            <a:ext cx="914841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How do we receive the reality of the risen Christ?</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a:t>Philip. 3:10 </a:t>
            </a:r>
            <a:br>
              <a:rPr lang="en-US" dirty="0"/>
            </a:br>
            <a:r>
              <a:rPr lang="en-US" dirty="0"/>
              <a:t>I want to know Christ and the power of his </a:t>
            </a:r>
            <a:r>
              <a:rPr lang="en-US" dirty="0" smtClean="0"/>
              <a:t>resurrection…</a:t>
            </a:r>
            <a:endParaRPr lang="en-US" dirty="0"/>
          </a:p>
        </p:txBody>
      </p:sp>
    </p:spTree>
    <p:extLst>
      <p:ext uri="{BB962C8B-B14F-4D97-AF65-F5344CB8AC3E}">
        <p14:creationId xmlns:p14="http://schemas.microsoft.com/office/powerpoint/2010/main" val="25993159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asto_000\Desktop\Lamp_and_Bible_Still_1_S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4" y="0"/>
            <a:ext cx="914841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533400"/>
            <a:ext cx="7772400" cy="4572000"/>
          </a:xfrm>
        </p:spPr>
        <p:txBody>
          <a:bodyPr/>
          <a:lstStyle/>
          <a:p>
            <a:r>
              <a:rPr lang="en-US" dirty="0"/>
              <a:t>[33] They got up and returned at once to Jerusalem. There they found the Eleven and those with them, assembled together </a:t>
            </a:r>
          </a:p>
          <a:p>
            <a:r>
              <a:rPr lang="en-US" dirty="0"/>
              <a:t>[34] and saying, "It is true! The Lord has risen and has appeared to Simon." </a:t>
            </a:r>
          </a:p>
          <a:p>
            <a:r>
              <a:rPr lang="en-US" dirty="0"/>
              <a:t>[35] Then the two told what had happened on the way, and how Jesus was recognized by them when he broke the bread. </a:t>
            </a:r>
          </a:p>
        </p:txBody>
      </p:sp>
    </p:spTree>
    <p:extLst>
      <p:ext uri="{BB962C8B-B14F-4D97-AF65-F5344CB8AC3E}">
        <p14:creationId xmlns:p14="http://schemas.microsoft.com/office/powerpoint/2010/main" val="25993159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asto_000\Desktop\Lamp_and_Bible_Still_1_S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4" y="0"/>
            <a:ext cx="914841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124200" y="34636"/>
            <a:ext cx="5715000" cy="914400"/>
          </a:xfrm>
        </p:spPr>
        <p:txBody>
          <a:bodyPr/>
          <a:lstStyle/>
          <a:p>
            <a:r>
              <a:rPr lang="en-US" dirty="0" smtClean="0"/>
              <a:t>Communion</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3" y="762000"/>
            <a:ext cx="9086364" cy="6046561"/>
          </a:xfrm>
        </p:spPr>
      </p:pic>
    </p:spTree>
    <p:extLst>
      <p:ext uri="{BB962C8B-B14F-4D97-AF65-F5344CB8AC3E}">
        <p14:creationId xmlns:p14="http://schemas.microsoft.com/office/powerpoint/2010/main" val="2599315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asto_000\Desktop\Lamp_and_Bible_Still_1_S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4" y="0"/>
            <a:ext cx="914841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52400" y="304800"/>
            <a:ext cx="8763000" cy="914400"/>
          </a:xfrm>
        </p:spPr>
        <p:txBody>
          <a:bodyPr/>
          <a:lstStyle/>
          <a:p>
            <a:r>
              <a:rPr lang="en-US" dirty="0" smtClean="0"/>
              <a:t>Graham reminded him of something more important – Easter</a:t>
            </a:r>
            <a:endParaRPr lang="en-US" dirty="0"/>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4795" y="1676400"/>
            <a:ext cx="8980715" cy="5029200"/>
          </a:xfrm>
        </p:spPr>
      </p:pic>
      <p:sp>
        <p:nvSpPr>
          <p:cNvPr id="6" name="AutoShape 4" descr="data:image/jpeg;base64,/9j/4AAQSkZJRgABAQAAAQABAAD/2wCEAAkGBxMTEhUUExQVFhQXFxgaFxcXGBceGhoXHBwaGhgcHRoYHCggGBolHBwXITEhJSorLi4uFx8zODMsNygtLisBCgoKBQUFDgUFDisZExkrKysrKysrKysrKysrKysrKysrKysrKysrKysrKysrKysrKysrKysrKysrKysrKysrK//AABEIAKgBLAMBIgACEQEDEQH/xAAcAAABBQEBAQAAAAAAAAAAAAAEAgMFBgcAAQj/xABLEAACAQIEAwUEBgcECQIHAAABAhEAAwQSITEFQVEGImFxgQcTkaEyQlKxwfAUI2JygpLRJDNz4RUlQ0RTsrPC8RaTCDRUVWODov/EABQBAQAAAAAAAAAAAAAAAAAAAAD/xAAUEQEAAAAAAAAAAAAAAAAAAAAA/9oADAMBAAIRAxEAPwCo2h9/4CgVbSj7e3r+FRQfSgdz0XhLwBA6sPvqJuXqVgr36y2Orr99BfLRoPj2NuWkX3YPeMM6rmKCOkHUnSTpRSUVbagsnsRu3mXFG6bhUm17v3gAaIedABpO01p9UH2bXe/eHgn/AH1b8VxrDWzFy/ZQ66NcQHQSdCZ0BHxoD66oB+2nDwY/TMOTtAuKTP8ACT+SOoodvaBw7T+0rr+zc+cLp670FnrqrVvt3w8/7wvqriPOV02O/Q0ZY7VYJ9FxVmdoLqDPSCd6B/j4/VfxD8agbRqc4zdVrBZSGErqCCN+oquC6BJJAA1JJgAdTPrQSCmlhqoPFfaTZtsRYtteAPeeSq/wkg5uesRQeD9rFv3mW7h3CnTMjBiPNWA0joaDSXNJJqG4J2nw2LzCxcOdfpIylWA6ww1HiJqVJoOak1zGkzQdXV5NeGgS1IJpTUg0CSKS1JxV9baM7nKiglieQG5rEO3PbC9jLmW1nt4dforMFj9to57QOUedBqmI7XYFGytirWYEgwZgjfUAiisFxG1fXNZuJcXqpn4jcHwNYZwPs62Ibvkjqfvn5UZxfs6+GYNbZuquJBB8xqNKDamoW8dDVE7F9tXNxcLiiWLGEusdcxiFbTWToD8avd46UFG7Rn/VNrWf9Y4j/laqQDqfL+lXPtCx/wBE2xERxK//ANMn8ZqlHn+eYoLJfvOtvDMDCnDW1YyJ7zOZiZ+rvt8RR/E8YbqWpYMVRVDFiQIDFVHTWYB6GonHf3eF5/2ZNBz7zyPAUq2skEoIH1fADlM/k0HLi3ZUQOsyzXGLblpKqZ+wBuNyTRY4xdc2yQ8LaS1Mzl93IkT9EEH507fspBdckZgMnuyFAUQHnN3i0nukSJqMXjYtyoBeSNJgAAaxvuRMba0B+PzasACrGQRtM852M/Go15nYaafRX+lIPFHYEmApEFRGv7x3JNKxRYsSklTqJOvkaCQXY/nlUBm0qenQ/nlVbnSgU7V3D2PvrX76/fTT17w4/r7X+Iv3ig0gHWnkpmnEoPU4HicW4tWbjpbj9aEzS2ugIBAI33MedWHhvsgsKO+hOoJLP0nkg5z15VF8K4ndsNmtOVJ0OxBHiCIqxWO3OKG4tN4lWH3N+FAfhfZjg0WPdJrzJcnaN5ERrHQk0Nc7NYFcQMOcOhYwM2vMEzqZnXfwHQQRY7aYl5FvDq7RoFz6mNOsa86ira8UfEfpNzBlXz2iLYZCoUCGls07SaCxt7PcFpFm2IEaBhv5Nry8oHQULf8AZxhjsgHkzj7yR4a/gKJxPabE2zFywqHxDR8Zg0M/au+dgg8lM/NqCJfsS+Fdbtm46JmHvELSrrtGkaxH0gZI3mqn7TeIv+ow6mFusWczvly5VPUSQY56VecRxO7dAzuSOmgHwA19azn2h4M/pOEuHaLixH1hBGviD8qDzCcPZ02STyy/ny9aau9lbxOZUgzOkEHl9YgDy13qwcEtkqDHnVmtju7cqDL3wV/CRiB3LlsyCD0U/SA0ZDGUrP1q1fgHGUxdhL1vZpBHNWXRh6HnVP7SJ+ruAjQqwPlFP+xi236C5LAob75RG0BQ2vOdD8aC80mnGX8/kUnLQJIr011cTQIJpBpRpDGgqHtExJKW8ODAuHNc11NtdY8iY+FV7AcBst3iDryEAD8/hU97Q8GxW1eXZMyOOYD5Sp8pWP4qjOFXh7sdQJielBMcK4Wg0QQBuSdfiaC7S4T9Uw32PlReH4xZsgm64kxA5keA3NNniFvESIYBhrI/Ec6DGuKDvkqdRzHXrIrccFive4e1d5vaRj5lQT85rOn7JZ8W1kGFMMWPJNPSZIUePlWgcLtBLIsja0MgMzIA0JMDX0oKZxw/6qSP/ud//p+FU0nfy/EVcOPD/VdvnPEsR/0xVLuPE+VBOcVvBbeEJ/8Apl/57lA27zkSpOvMAn0GlWXgvarBJhrK3P71Eyn9VJGpMA9NetE3faDhB9Fbx8kUfe9BXsJhr7KRkvGSv1X2E6ajy+Ap232fvEybbARzAHluakL3tEtcrNw+bKPwNA3PaBO2HHrcn7kFA6vAr3d7oGsmWX8DRC8Eujmg9f8AKoe726un6Nq2PMuf+4Uz/wCssSeVofwf1NBOxofL8KrNWrLo3l+FVUjSgQxrzh5/X2v8Rfvr1hSeHH+0Wf8AEX76DTopQr0jWnFWgSq6U+E59N5rkFBdo7bHC3ltgl2UKANyWYLHrMUB9ri2JssDh2w2R1km6jMdNipUwRBn405e7ScQALe+w6xqB7ncrAKCF0ad5n6Y2kGu7EcMsJh7YxN223uV1BJAhiIYGRKAkJPU/Gc4ngcC1xGN7DBZBK5m7+XVSZud06AZhrGkxpQQPB+P4vEuVvPZyaMRbtRmO6nMeUHl0qeSzQTrgMMGyXUF9fpW8x0EnNoXaIJO/Q9al8BcVxmU6SR6jegds4eq/wC0Hh84e08aJeE+GZSAf5oHrVgOBu/pNq4tyLIVle2Ru0MQQeXL+UVMYrhi4iy9liQLilSy7joRI5ED4UGT4LA3CA1u7dVSBOQgQY1HeB5xsOW1F28Rfe0E944bOw94IDMBsDoQNOg5DxoTCZxYZdSQwVlUjTXK2s6gGdunOiksOloFnV1BlQPcyfBjnLHyAFA22EdZFx3eRl78A6yJ0PjWg9luEph8JZt2xAy5j4s2pJ85FZzxrGtasG409xcwVt/2VMeOlO8M9tasyricLkSIL2XJjocjAafxT57UGoOtNEVAcO7f8Nv/AEcSiH7N6bZ+Ld0+hqezggEEEESCCCCOoI0PnQIY14TXjGkOaDxjSSa8Y0ljQA8cwxu4e8g3a2wHmBI+cVkWGwzo1t/fXGIZZQqQsHRt+XMDWtmbWR1kfEVjdziZR7QKkhCcwmDmBgCfDWgtuM4LaaHVVBULJIkExpM6TI8akOGcPCpAREC6AIsfHrUfgMetwBGQKMo7shiw5/8AgUzh8QVuFbJb3ZmVYHuwYOUncA6FeXpFBJ3FBuZSB3lKnTkdfwnzijcIQbciYJbfnlJX1Gg1qCxmIEgnoSTyAGpqK4T24VA631PuwWNtlAkAzCsOe/0vj1oBe0l0DhNrTbiOJ0/h/Hes9u3STNWnGcTW9hVw5zBRiLt/MACTngBYnSOtQxsYUbvd/lUUEXNKt71Je7wnW+fRf6V39mGyXj6j+lBHXlI503Uo16yf9i582P4U0b1rlY+LNQAU5bog4heVlR6mlLih/wAO38KC/EaN5fhVSO1W+NG8vwNVDlQMtSOGn+02f8RfvpZNNcO/+Zs/4qfeKDVxvTyCml3ohKBarUL2m4gqobWY5jlLRuEMwZ6yunlU0WqudpcEpBvEd4ZVJ5ZZ2I8+fjQN4F1u2hbDRnuRL6EA57gJmIGaI9Kb4Lwi4+HxV25cWLVoOARIZmJXTp6jnQl7vIQImUk+IJzffTt66cjLm7pkGNN9Y8t/hQK4phVs3kYFCrJmKmNQXZfOe6T11q59isYqpfd2CWlIYljAVQAJ12G9ZhxLFsXbNqCQFO8Axt0Gu1F9qOKlcP7hdrpUsf2E7wH8zA/wUFm7Re1hFdBhLfvPdsSLlwMqmVIgICGZdfrRsNKpnaD2hcQxYKXL5W2d7druLHQ5e8w/eJqu5aaK0Fw7GcXdLbZhmtoVU9Vzzl9JBHqKvS9osPkEOC3NY19B/WqV7JLi/pb2nUNbu2iGUjQwQRPzrQuE4HhFrif6Mb2YFsqoxBHvgf7t3Hj3Qp1JWDyzBXO3GHZeGDEXlh8TeVbKHdbagu1w8pOVQPAk/WrLrx+da1/8QnEs2MsYcaLZtZiP2rh6eCovxrJH1PgKBCVZeyXbDEYBu4c9knvWWJynxH2G/aHrIqujl40q8eQoPpjhvEFv2bd5Jy3UDAHcTuDHMGR6U8WqF7ErHDsIIA/Ug6HqWM+cfOpRmoHM1JdqZNykl6BwGs/7W8EW3dd2SbN8zmH+zvnkegc7HaTHnfA9AcZ4vh8PbJxDoqEEZTBLjmAm7/COtBQuzmPa2otD3hUH6AbKpB+1kjOI+1NWfFwyqxATLIAEaA7jy2qgWe0PvMU36NbFq2VYojufqguddlmDA2G01c+D2kvYO7xDHP8AqrRgYZCQzv8AVDneGJEAbjnuKCrdo+KAzbQ7gZj+zvA8z8h41TcfekxRXEuItcd7jxmcyYEAdAByUCAByAAoXA4bMcx2++gdwtokSdB1o4LpzpIM7fGuNkedBaeyiYK8ws3rC+9+qwe5DxuIzaNGsbGDttVq/wDS2BH+7Wz5lz/3VlguMpBUwykMp5hgZB+MVseGxIuW0uLs6hh6gGgiz2cwY2w1r+WaSeBYQf7tZ/kX+lSjmmWNBGtwjDDbD2R/+pP6V4MDZH+ytf8Atp/SjXpmggDs3l+BqnxpX0CmFN0My2rbEqAubuqV1JUsFLeGgjxrKH4PiOIE3bVnDWEWUVFIQd0mRIBNxpMZttthQVBhTGAP9ps/4qf8wqVucGvi8cObZF4fVMDSJzSTGWNc0xV67P8AsrtlVu377q6up/VhCgiGg6yxPXTyNASu9ErTNy0UcqYJHMbelE4Sy7nKilm6ASfH0oEM1B4ux71Ht/aUgefL5xViXsxiWE5VX951B+RNMX+zeJTU28w6qyt8gZ+VBnPD7RdSGbWdSYkNqG08CBpQmLvZSyryEeBiR19Kme0/DLlpmxNtWK6e+UDVW5MRyU8zyPnVTxuKIcwvdk8pn57/AOVAWrKLmpJY7fvE6aTQPadyLwXkqKQPBhmB9VKmpPsdwp8diwoByKJuP9hZ1/iOoHj5U17SmU8SxASMq+7QAbDJaRI8xlj0oK+BXka15ZbSKU/KgsHYLiS2MYrMJDKyj9/RrY9XVV/irUuy+CSzibVy7bttcuXXVu4Gj9IYKdeRDECTyLdaxjghjE2D0vWv+dat3brjd21eVLblSpB0PMGR8DB9KCudruLHFYzEXycwe42Q/wD417tv/wDgLUKzV6RyptzqaBQbn6UvLpTasKfHpQbt7P8ACNZ4dh1a4r5lNxYEZVuQ2TXchs2umpjlJmLr1lXs+xROHupmIyOCJEjvDYdNVJjxqUxeNb7RH8v9KC9l6T7ys2scUuBwA7ayZnlz25Ue/F7xEe9aB0yj7lmgumMxq2rb3HPdRSx9Bt66D1rBuN8UuYm6166ZZthyVfqqo5KKt/aPFlsPcU3HM5NCxIJzKddKo19YoDOz2Fa7ftovM6+A2Jqd7Y4v9cbSM3u7aqCuwLRJkDciY121obse4tLdvtsogeJ2A9SRUPj8QzFmYyzEknxOpNAOvfbXYa+gonCuSANh99DYdSdBz3PhUrhrAAoF2zXrsa508vX+tDPeI3U+hmgWX8/hWi9gcdnwxtne05X+Fu8v3sP4azVXn7XwqZ7LcQuWrlwIYzKJ0H1T4/vfOg05zTDNVYbi18gnN8h5RoKY/wBK3vtk/wAv9KC0OaazVWn4re072+wgf0r1cbe5uPhQXPg3au9ibPuFQNcynN7rXKpmM1wHKNSATuR40xicBjbFyLFq3ByyEtQmxzdxJzQAATI35VYeD8NsKpOCt2EH0Xa0wOfmczAyTzipJMWbfMj6p1noSPLf4UFEbjuKsOGu2kt5SJF1cvvUB0HdkgTp8Jq0cAv4m/dTEX7yqhBy4dQChEHK5JYmRO37u1Td0IyZiieIZVgrtu21RGPwt67d96MQqWghm2yKxz65YbcKZURPlHIIztZewwxCPc1y5SIOhbMJVoUyhA2MRr10sfZu1Ya776yYOTKyqO6YiO9EA6HxP3V/iuOa4j2hbACJmu5lN1Q30gbZkEfWEsIjrGsdwv2k/o6i09lZXQQcq5YBBMIzFpJJ15ig0LFYhEyfpItBSxHfywN5iZzdaj8X2isrcNy2M6GFbK0Rlkg5T1Wemw3rPO1PbQYh7ZBUqCdAyyJAj6SpI35aQN6isT2mt5SJEkg6La5AjefH158qDvafx9XUp7sh7rK2YMsLlEMJU94mQOkeNZvbtEz3ZMdYjxg1a8dxS3cy5gjBZ0YAzMc1Ej0IqRXiXB/dAXlxRuED3gtkhJ3hczkwPE8qCG9n3E7eGxIe4J0IHe6/WjqBPzqE45iBdxN+4v0Xu3HXyZiR8jU1xXiuARCMBaxCOwZXe8ynumNFynSdZmqyDQeK1OkyKYNOWpJAAknYDcmgdt3SCGGhGo8xr99Wv2iFTetuIJuILh8AQAvxk/Cq3f4Vftrme1cVOrKQNdp6etIx2Le6VLfVtpbH7qCBQSvAeyWNxiNcw1h7qKwUkFRrE/WIn02kU52n7NpgrSJeuf25mzPZRlZLVrLoHI2ultYBIj5w+D4jfsz7m9dtZvpBHZZ88pE0NcBJJJJJ1JOpJOpJNA2tO5oH5NcLRFcPyaC4dhsSfdXlH1WV9P2gQfhlFSOMubwarnY4sLtyNvd97poywfz1NT+NYAbb/n0oA+HpNy4xbQAKPE7n8KJZvHbXemMAItTzdi3odB8hSXugTQBcZuE2m81n+YfjVcxJ2qX47jTlCDZt/Q1CM00El7+LKW+WrHzMx8qAeWI0McqIwKZmg6gCdfl6UfbtnKw5zpO3gD91AJhrEedSSHSgrPe20I0IPI+dFvoNKBRFNXBTa4mdDoa8u3Z2oG7nzo3s+Cb0E5QUbprsfT/KgGA507w5ylxSDpqDPQgzHp50F0VVKwBoNNdJ8fjQ7W0EaAzr4aT41C3uLMwyposyT18Pv+NPYTFanNuASCI1jn0kfjNAQRKk8zG/r/lTJYbEHQciKRiMSF1JGu0f03qPOMY6iAPGgvXCe2C8OuFMjGyxzZFgBGJ3WRr48tavPZHFjiiNimHuQGIVFynMojVywljOugUedYZiMbevsqXWbKCIMAAEmOkt4Ak86tHZjtLiuH+8tq6Nh9SGZAcpIBkAa9ARt4UG58Nw+RGBCmCQYkym6mDoCRE61A9rs5wjizby3FMq6wTbUHvHvDWVBEa7+FV/2e4nEYt795713TL+q7oFwHYhCJRQOQj51Z7Nm9mY5T3SZYSTHkNYidBNBR+x/aFLZui9dJNxg0xyCx9LbSOcAVK4zsbbxt5r8E21yH3ExbbTvEFCGVyOY5jnVf7QW8O164cHctqgEFQo+mJDQGAKyd5G9RHZ3juJw6PZtXmUmSfonTqoaYIJOoj5UFmxfs4wlywThzdS6JYF3kEQcqEbCdO9vvvWbcM7JYrECbSSuYjOzBVkEggZyCRPQcq0/sX2iw64U3MViyl1HylSSWZPqmNS53lgQetQnDsYMgZWMEswOskMSROszBG9BX19nV1f7y/hUPQ3ST8AtQvHOAWcPp+l2btz7FpbhjzYgKPjPhVl4rxL3XvGX6oJjxOn3mqHnLEsxkkySeZNAy1sdaSaIeDQzGgk+z3D1vO4cwFs3WGsS4U5BP7xHwrQPZ12XCBbtwfrX0H7KmNB+0RueW3Waz2A4WbjtcJhF0I+0dD8pHxFbFwOyqsWYiLY11EAnf5UET7QcbYsYO9ZbKDctsFB5sIIg7SDlNYkwFTvtB7THGYk5D+ptki347S3rAjwAo7sb7PcTxO012ybaIt1bZzk84LFYGoUEaaTNBVAK9MeFbF239iYSwtzh5ZriIBctudbpG7qfqufs7HlHPFHsEMVYEEEhgQQQRoQQdj4UDjvGxpr3leOkUmgt/Zy17m2WbQ3ApInZfqg+PPyYUvil/ukgacvGo/CYlzpcVxcABAKmWGwIHpFaR2p7BWrfDUxti9cvA+7c5soHunAAICiZDFZknnQUa2cqIs7KB8BQ7ma9I6mvcsUAl3BK5BadOQOlO2sKq7AD76ezRXZxQeJbAkxqd6bZRrThah3vr1oGVEXT0YfMU5cYU1cxCjYyfCh2YkyaBbxMjevDSSa4UHtMMNdDRBFD3wek+tA+bwFJbEzt8elBFqUpNA8xkzMnrT9o6UwlEoBQTeFSybjK6AQ0BtZ/Z36dfCu4lhSkoje8t/SIync6iW8508KK4ZcGItRmJunUIJyqV5k8vjzowYlrC5ioZJMANswMRrodaCS7McXFoEX0a1iSB3iuYMggAALqrQSSDWm8FuXmRWRx7tlJLXCxgbSsAEmYEHxPgcLx2OvC+t8AZddGLHKrfgfDnW42xcGFsZZD+7BysIfXUiJIjbQmdp8Ahe03YTDumfDBVuKzXLjFm/WIZZ11MKZhpO0VSRg1Bt3ECAyZbkY0KnfWJ+EdK0/C2x7pvesApVs86KV/iO0eP31WxhcOMBdZXUqA1xWkSpUSCDBEaR0MmgoPFOCXLl0JYt52gs2oAAHSY9BJJ9KmMVgRbsq9tStl1PuwTLAQDBnUxtJ6V3BuJYu7hzetoq2ndVJ1DEpOZgsGQMxEzudAYMWvtnftfobArsqrbncE6AzOoAzddqDOMNaF732bYI4UHmxUx8N/hVHQ6VPYDiyo7K2gLSG+A1+G9QWMt5XYcgTHluPlFA3MUkmuJp3CBc6ZzC5lzfuyJ+VBsvZ3hiWLNiyYmLWYg7vcZrjb/sooqN7d8Xy4G4LR1u4l7bEckBcZfgoFR97tOl7GXbdsgqy2hZczHvLWo5bE5hPSq92m4ytxWRYIuMLhU727gkONNDJk/xGgr2Cwr3bi27alndgqKNyxMAD1r6/7E9n1wGCs4ZYJRe+w+tcOrnyzEx4AV8r9i+0P6DilxHu1uEAgTus6Fl/aiR6mvorsj2+sYtZRxPNTowPiKC8kVnXtL9mlrHhr1jLaxgG+y3Y2D/tcg+/WRtfRjkyFywCgSSToBVK7SdqDcOS0SqHZgO8/wC7zA+dBgD9jMYGVXQKxZlZSe8hUkd4dDEiJka7VcezfY+3ZbM/fcCZPXwHLz8KnnaDr9Lcj5kk8zvpR+EOzBZY6wPHz6CgP4L2hweEQpinFoXLpglCQRlEQwBAEATMQV8RUlwlUvYDG4S0yuii6bMbe5u5nsxPINmUeCCsb9ofGhdc4YAMVZTmmcrgagRpEGDSuw/aS9w+77xD7wG17so5OWJBU6dDPxNAAqgjeDGmh9QemnWhb4eDAAPKdo6edOYhC7sxYqGZmyqdBJmB4ChjhP2m89P6UHNdjeJ5wdJ86Ev4peZHpTh4cCNS3qaHu8J6GgGbGx9GfU0k32bdvwrmwbqdprzMvNCPKgdt2xT7ChURDt8DpS1tTIgj40D9c7Ab0kYU/aNetab7XxFB5+kDrXj67EV6tg82PppXXFERH586AIMK9tmvL6Qa8WgLQ0RbGlC2zRNthGtBIcPt3rDyCvMgSdjuCRRTJeQF165iCAxzGT5b6+lWns9h0Ze9bGZTzEn4kVZrKDpQZYnD8UtxbltWZlIiFaJBnnoR4bVoY7ecScLnwKC6CO8zd2OcLMipY0xcNA32o4l+lqLa2gtqVZswEs6sGA7pgL9/hVG4pxFfdtatlyCWzrEIe9MAA6iQOXKrB2l4qti3qYLd1QN/PyG/wqsYLjCKNFY0Fl4b2nFvB2bbLpAU20UBgoPfids3e1P2qrnE+L4i4c11gQJ7vIDmFGwoHF9oEkmDND4PjC3HGdO7OgH3nr5UEtdwyEQyqeVV3tDwxbeVkEKZBEzB5fL7qtF3A81JXy/oai+I4W86FNCDGsa6GfKgqFdUjd4LeH1ZoS9hnT6SkeYoG4NKt2WbZSfIVPWMJbFq02XvFSxJnXWABB/MU37mToY6QTGm+m0eNBHLwy5ExHmeX4V7be7h3Do+RxsVOv8A48Kl3ZxoRmHmN/Cobid3Mw0I050Gl9lO2t/FMiXiuW2GLSYDiNCRyj8TUniuINctvimlQoAtjaJMIB+0SQY8YrGLV0qZUkGCNOh0Pyq4W+0bXMCFuSWtXEJOneUfRnnPjG6igv3C7y3e6e6yhJB5zqfl99E8exBs4dmUxoRnGhP7vh4/Cq12a49Ze6+cwxIOVtJTSIJP2REU57UuPh1Syh3j0FBnSWgrkgkzrJ3/AM6kBcyweU6+R0mgF1Py+6iw8gTs2nrsfnNA6cQVBO4za+A6+le4i6VBblOvl+ZoNJkoekHxHI+mxry1iM1iDuBB8uX4UEnnmlGo7DXu6s9Pu0p9bugoHmWmHsA13vaVnoA7+DB5etCW3KHK0xyPSpfNQPErcrPSg5i4jUMvlrXe86j1H+cUrA3MywadewOtA0GH5FIKiZ5Up1jx/PSh7u2xNANit5r20s0i6dhT9haB5VpS1570bHSvVuDwoNWw2KXrUpauaaRRvBOzOFHu271xoBOY9xjGvcIII55TrVo/0Th/+Ba9EUfcKCms/lURxrjlqwss0tyVYkn8PM1olzguFO9i0fNRQZ7PYMNP6Jh56m1bJ+JHnQfPXE8Rdxd7O2pOiousDoBuT40fgex+LfRcPe/9twPiQB1r6HwttE/u0RP3FUfcBRGYnrQYOPZljcuY2YHQMhb4BqascEWy0OrBhydSD8DW/oY/Jp25Zt3BldA46MoI+BFBh4OlKA8K1TiHYTC3dbeayf2TK/ytoPSKq3E+weKtaoFvL1TRv5T+BNBUmGlRuJSpvGYR7elxHQ9GUr99Q+KFBFXbWhA0HQf5UNckA8wQB8KkGoa+tAOcUBbjWdagcU8samLqUy1gHcUESqTXEVLDCAbTTF7C6yNfCg8tcWcMjND5FyrmHLXpvvvT9i+93VzJHPmajnwzCJBE86lcIoC0A1ltj0Yj0NE2x9NOhkeuv3zQS7MPGaKFyGVuog0C3XMA2zLQ66HbRtD+9yoiYJ6HWhcSd46zQM2Luhnr+fup5L/dmaDM66b13vNAPGgkffUv3tRwuazy2FOi5J8BQGJfgw2x1B+8UrFNpFDpaa7KopcgScoJgdTGw86PwXZ3EEZnGVZygHed4jlA386AHCQgJJgV13HLVhw3CVXV1Vzr9IbekxUphcCghfdYeRvKAn5GgoL4ljtTcH6xrR7uFWP7m0RPK2PnvIoRsLbO9qz/ACCTPQUGfsZNLBI2ar43Drc/3FoD93f+nypn/Rtr/gpPLu/5aUFN/SJENBpA8Nqtt3hVvY20HlP4EVXOJWBbuFQBHr/Wg0ns/wBs3UBL6yAAA6bwNBmU6NWjcF7QLcAysriOR70eIOorq6gmbV9WMDfp18jzpZSva6g4WelPLZ611dQOraA5UQg6V5XUBCWz0iu96g3dfiK8rqCA7WdocFbsOt4rezae6DAkkmBoDI11nlWG4wTMCB06eFe11BG3NN6He4v/AIr2uoBmHh8TSdP/ABXV1Aj3kcvjXjYg6RAjoAOu8bmurqBjEoWHrS00WurqAIHvU6moiurqBx2kA8xR3DMFmBYjeYHUaz9xFdXUBV3hVuAdtPI77/hp0rr3ZgFBdDjUCAVO8eG+x+FdXUDeGwKKpFzDB9wGRmB+E1JcN/Qho1lQ37az8jXV1BZxftWxkthQoAaQBDOfozGkDeNqGxgznKPopoCeZmWPmTNdXUA+MVVIUCJ0nrpp5T4a0PavwQfE6GefWurqA9YOVgP/ABQr4cknNABO/wCHh515XUDBvSZG+vjXl9jI15QJ8gfjyrq6gYZQRHMVA8ZsTcBH2R8da6uoP//Z">
            <a:hlinkClick r:id="rId4"/>
          </p:cNvPr>
          <p:cNvSpPr>
            <a:spLocks noChangeAspect="1" noChangeArrowheads="1"/>
          </p:cNvSpPr>
          <p:nvPr/>
        </p:nvSpPr>
        <p:spPr bwMode="auto">
          <a:xfrm>
            <a:off x="2246312" y="2590800"/>
            <a:ext cx="4257675" cy="23907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106753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asto_000\Desktop\Lamp_and_Bible_Still_1_S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4" y="0"/>
            <a:ext cx="914841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85800" y="512064"/>
            <a:ext cx="8001000" cy="914400"/>
          </a:xfrm>
        </p:spPr>
        <p:txBody>
          <a:bodyPr/>
          <a:lstStyle/>
          <a:p>
            <a:r>
              <a:rPr lang="en-US" dirty="0" smtClean="0"/>
              <a:t>The Power of the Resurrection</a:t>
            </a:r>
            <a:endParaRPr lang="en-US" dirty="0"/>
          </a:p>
        </p:txBody>
      </p:sp>
      <p:sp>
        <p:nvSpPr>
          <p:cNvPr id="3" name="Content Placeholder 2"/>
          <p:cNvSpPr>
            <a:spLocks noGrp="1"/>
          </p:cNvSpPr>
          <p:nvPr>
            <p:ph idx="1"/>
          </p:nvPr>
        </p:nvSpPr>
        <p:spPr/>
        <p:txBody>
          <a:bodyPr/>
          <a:lstStyle/>
          <a:p>
            <a:r>
              <a:rPr lang="en-US" dirty="0" smtClean="0"/>
              <a:t>The </a:t>
            </a:r>
            <a:r>
              <a:rPr lang="en-US" dirty="0"/>
              <a:t>resurrection of Christ declares who Jesus is … and confirms all that he makes known of our world and our lives. </a:t>
            </a:r>
          </a:p>
        </p:txBody>
      </p:sp>
    </p:spTree>
    <p:extLst>
      <p:ext uri="{BB962C8B-B14F-4D97-AF65-F5344CB8AC3E}">
        <p14:creationId xmlns:p14="http://schemas.microsoft.com/office/powerpoint/2010/main" val="2106753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asto_000\Desktop\Lamp_and_Bible_Still_1_S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4" y="0"/>
            <a:ext cx="914841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6200" y="122685"/>
            <a:ext cx="8991993" cy="6735315"/>
          </a:xfrm>
        </p:spPr>
      </p:pic>
    </p:spTree>
    <p:extLst>
      <p:ext uri="{BB962C8B-B14F-4D97-AF65-F5344CB8AC3E}">
        <p14:creationId xmlns:p14="http://schemas.microsoft.com/office/powerpoint/2010/main" val="2599315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asto_000\Desktop\Lamp_and_Bible_Still_1_S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4" y="0"/>
            <a:ext cx="914841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dirty="0"/>
              <a:t>Luke 24:13-19 (NIV)</a:t>
            </a:r>
            <a:endParaRPr lang="en-US" dirty="0"/>
          </a:p>
        </p:txBody>
      </p:sp>
      <p:sp>
        <p:nvSpPr>
          <p:cNvPr id="3" name="Content Placeholder 2"/>
          <p:cNvSpPr>
            <a:spLocks noGrp="1"/>
          </p:cNvSpPr>
          <p:nvPr>
            <p:ph idx="1"/>
          </p:nvPr>
        </p:nvSpPr>
        <p:spPr>
          <a:xfrm>
            <a:off x="914400" y="1600200"/>
            <a:ext cx="7772400" cy="4572000"/>
          </a:xfrm>
        </p:spPr>
        <p:txBody>
          <a:bodyPr>
            <a:normAutofit/>
          </a:bodyPr>
          <a:lstStyle/>
          <a:p>
            <a:r>
              <a:rPr lang="en-US" baseline="30000" dirty="0" smtClean="0"/>
              <a:t>13 </a:t>
            </a:r>
            <a:r>
              <a:rPr lang="en-US" dirty="0"/>
              <a:t> Now that same day two of them were going to a village called Emmaus, about seven miles from Jerusalem. </a:t>
            </a:r>
            <a:br>
              <a:rPr lang="en-US" dirty="0"/>
            </a:br>
            <a:r>
              <a:rPr lang="en-US" baseline="30000" dirty="0"/>
              <a:t>14 </a:t>
            </a:r>
            <a:r>
              <a:rPr lang="en-US" dirty="0"/>
              <a:t> They were talking with each other about everything that had happened. </a:t>
            </a:r>
          </a:p>
        </p:txBody>
      </p:sp>
    </p:spTree>
    <p:extLst>
      <p:ext uri="{BB962C8B-B14F-4D97-AF65-F5344CB8AC3E}">
        <p14:creationId xmlns:p14="http://schemas.microsoft.com/office/powerpoint/2010/main" val="2106753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asto_000\Desktop\Lamp_and_Bible_Still_1_S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4" y="0"/>
            <a:ext cx="914841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533400"/>
            <a:ext cx="7772400" cy="4572000"/>
          </a:xfrm>
        </p:spPr>
        <p:txBody>
          <a:bodyPr/>
          <a:lstStyle/>
          <a:p>
            <a:r>
              <a:rPr lang="en-US" dirty="0"/>
              <a:t>15] As they talked and discussed these things with each other, Jesus himself came up and walked along with them; [16] but they were kept from recognizing him. </a:t>
            </a:r>
          </a:p>
        </p:txBody>
      </p:sp>
    </p:spTree>
    <p:extLst>
      <p:ext uri="{BB962C8B-B14F-4D97-AF65-F5344CB8AC3E}">
        <p14:creationId xmlns:p14="http://schemas.microsoft.com/office/powerpoint/2010/main" val="2106753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asto_000\Desktop\Lamp_and_Bible_Still_1_S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4" y="0"/>
            <a:ext cx="914841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They needed a change in the way they recognized the work of God around them </a:t>
            </a:r>
            <a:endParaRPr lang="en-US" dirty="0"/>
          </a:p>
          <a:p>
            <a:r>
              <a:rPr lang="en-US" dirty="0" smtClean="0"/>
              <a:t>In order to get the work of Christ within them</a:t>
            </a:r>
            <a:endParaRPr lang="en-US" dirty="0"/>
          </a:p>
        </p:txBody>
      </p:sp>
    </p:spTree>
    <p:extLst>
      <p:ext uri="{BB962C8B-B14F-4D97-AF65-F5344CB8AC3E}">
        <p14:creationId xmlns:p14="http://schemas.microsoft.com/office/powerpoint/2010/main" val="2599315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asto_000\Desktop\Lamp_and_Bible_Still_1_S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4" y="0"/>
            <a:ext cx="914841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533400"/>
            <a:ext cx="7772400" cy="4572000"/>
          </a:xfrm>
        </p:spPr>
        <p:txBody>
          <a:bodyPr/>
          <a:lstStyle/>
          <a:p>
            <a:r>
              <a:rPr lang="en-US" dirty="0"/>
              <a:t>[17] He asked them, "What are you discussing together as you walk along?"</a:t>
            </a:r>
          </a:p>
          <a:p>
            <a:r>
              <a:rPr lang="en-US" dirty="0"/>
              <a:t> They stood still, their faces downcast.</a:t>
            </a:r>
          </a:p>
          <a:p>
            <a:r>
              <a:rPr lang="en-US" dirty="0"/>
              <a:t> [18] One of them, named </a:t>
            </a:r>
            <a:r>
              <a:rPr lang="en-US" dirty="0" err="1"/>
              <a:t>Cleopas</a:t>
            </a:r>
            <a:r>
              <a:rPr lang="en-US" dirty="0"/>
              <a:t>, asked him, "Are you only a visitor to Jerusalem and do not know the things that have happened there in these days?" </a:t>
            </a:r>
          </a:p>
          <a:p>
            <a:r>
              <a:rPr lang="en-US" dirty="0" smtClean="0"/>
              <a:t>[</a:t>
            </a:r>
            <a:r>
              <a:rPr lang="en-US" dirty="0"/>
              <a:t>19] "What things?" he asked</a:t>
            </a:r>
            <a:r>
              <a:rPr lang="en-US" dirty="0" smtClean="0"/>
              <a:t>.</a:t>
            </a:r>
            <a:endParaRPr lang="en-US" dirty="0"/>
          </a:p>
        </p:txBody>
      </p:sp>
    </p:spTree>
    <p:extLst>
      <p:ext uri="{BB962C8B-B14F-4D97-AF65-F5344CB8AC3E}">
        <p14:creationId xmlns:p14="http://schemas.microsoft.com/office/powerpoint/2010/main" val="21067534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673</TotalTime>
  <Words>865</Words>
  <Application>Microsoft Office PowerPoint</Application>
  <PresentationFormat>On-screen Show (4:3)</PresentationFormat>
  <Paragraphs>57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Metro</vt:lpstr>
      <vt:lpstr>The Power of the Resurrection</vt:lpstr>
      <vt:lpstr>Apollo 11 Astronauts &amp; Nixon</vt:lpstr>
      <vt:lpstr>Graham reminded him of something more important – Easter</vt:lpstr>
      <vt:lpstr>The Power of the Resurrection</vt:lpstr>
      <vt:lpstr>PowerPoint Presentation</vt:lpstr>
      <vt:lpstr>Luke 24:13-19 (NIV)</vt:lpstr>
      <vt:lpstr>PowerPoint Presentation</vt:lpstr>
      <vt:lpstr>PowerPoint Presentation</vt:lpstr>
      <vt:lpstr>PowerPoint Presentation</vt:lpstr>
      <vt:lpstr>The first step Christ takes to transform their reality</vt:lpstr>
      <vt:lpstr>PowerPoint Presentation</vt:lpstr>
      <vt:lpstr>PowerPoint Presentation</vt:lpstr>
      <vt:lpstr>PowerPoint Presentation</vt:lpstr>
      <vt:lpstr>Jesus shows them the condition of their heart</vt:lpstr>
      <vt:lpstr>PowerPoint Presentation</vt:lpstr>
      <vt:lpstr>PowerPoint Presentation</vt:lpstr>
      <vt:lpstr>PowerPoint Presentation</vt:lpstr>
      <vt:lpstr>Jesus opened their eyes to the truth</vt:lpstr>
      <vt:lpstr>What is this transforming reality? </vt:lpstr>
      <vt:lpstr>Bring your need to Him in prayer</vt:lpstr>
      <vt:lpstr>Forgiveness and Acceptance</vt:lpstr>
      <vt:lpstr>PowerPoint Presentation</vt:lpstr>
      <vt:lpstr>What is this transforming reality?</vt:lpstr>
      <vt:lpstr>What is this transforming reality?</vt:lpstr>
      <vt:lpstr>How do we receive the reality of the risen Christ? </vt:lpstr>
      <vt:lpstr>PowerPoint Presentation</vt:lpstr>
      <vt:lpstr>Communion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Power of the Resurrection</dc:title>
  <dc:creator>pastorjohn@atlanticbb.net</dc:creator>
  <cp:lastModifiedBy>pastorjohn@atlanticbb.net</cp:lastModifiedBy>
  <cp:revision>12</cp:revision>
  <dcterms:created xsi:type="dcterms:W3CDTF">2014-04-20T00:13:15Z</dcterms:created>
  <dcterms:modified xsi:type="dcterms:W3CDTF">2014-04-20T11:27:42Z</dcterms:modified>
</cp:coreProperties>
</file>